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72" y="-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400834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5176499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/>
          <p:nvPr/>
        </p:nvSpPr>
        <p:spPr>
          <a:xfrm flipH="1">
            <a:off x="-3832" y="12039"/>
            <a:ext cx="10925833" cy="5165065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14659" y="660"/>
            <a:ext cx="10500940" cy="5165065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846666" y="-661"/>
            <a:ext cx="2167466" cy="5176308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 rot="10800000" flipH="1">
            <a:off x="-524933" y="131"/>
            <a:ext cx="1403434" cy="5176308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algn="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3pPr>
            <a:lvl4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10800000" flipH="1">
            <a:off x="-348182" y="-16424"/>
            <a:ext cx="1723519" cy="5159924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 rot="10800000" flipH="1">
            <a:off x="-1118653" y="774"/>
            <a:ext cx="3100650" cy="5142725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8088846" y="-9550"/>
            <a:ext cx="1100667" cy="515305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rot="10800000" flipH="1">
            <a:off x="-348182" y="-16424"/>
            <a:ext cx="1723519" cy="5159924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774"/>
            <a:ext cx="3100650" cy="5142725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9550"/>
            <a:ext cx="1100667" cy="515305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648200" y="1244242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 rot="10800000" flipH="1">
            <a:off x="-348182" y="-16424"/>
            <a:ext cx="1723519" cy="5159924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/>
          <p:nvPr/>
        </p:nvSpPr>
        <p:spPr>
          <a:xfrm rot="10800000" flipH="1">
            <a:off x="-1118653" y="774"/>
            <a:ext cx="3100650" cy="5142725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8088846" y="-9550"/>
            <a:ext cx="1100667" cy="515305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Shape 34"/>
          <p:cNvGrpSpPr/>
          <p:nvPr/>
        </p:nvGrpSpPr>
        <p:grpSpPr>
          <a:xfrm>
            <a:off x="-6264" y="3700039"/>
            <a:ext cx="9150267" cy="2325488"/>
            <a:chOff x="-6264" y="4933386"/>
            <a:chExt cx="9150267" cy="3100650"/>
          </a:xfrm>
        </p:grpSpPr>
        <p:sp>
          <p:nvSpPr>
            <p:cNvPr id="35" name="Shape 35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buNone/>
              <a:defRPr sz="24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560"/>
              </a:spcBef>
              <a:buClr>
                <a:schemeClr val="dk2"/>
              </a:buClr>
              <a:buSzPct val="100000"/>
              <a:buFont typeface="Trebuchet MS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Module 4: Curriculum and Learning Environments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Power point 1</a:t>
            </a:r>
          </a:p>
        </p:txBody>
      </p:sp>
      <p:pic>
        <p:nvPicPr>
          <p:cNvPr id="1028" name="Picture 4" descr="C:\Users\07078\AppData\Local\Microsoft\Windows\Temporary Internet Files\Content.IE5\85KOXPJG\teacher_clipart_3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85950"/>
            <a:ext cx="1524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student will describe environments which nurture children and stimulate learning.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Objective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What are the components that make a good early learning environment?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3180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What is needed in a good outdoor environment?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Discussion Qs for groups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Staff working closely with children, observing them carefully, and following their lead when possible.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Stimulating, challenging activities available throughout the day.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Program scheduling, physical layout, and procedures that are best for the children in that space</a:t>
            </a:r>
          </a:p>
          <a:p>
            <a:pPr marL="457200" lvl="0" indent="-3810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Children choosing activities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A child-centered environment consists of several elements: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Providers need to plan for </a:t>
            </a:r>
            <a:r>
              <a:rPr lang="en" sz="2400" u="sng"/>
              <a:t>individual differences</a:t>
            </a:r>
            <a:r>
              <a:rPr lang="en" sz="2400"/>
              <a:t> when scheduling activities for groups of children.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Each child is on his/her own </a:t>
            </a:r>
            <a:r>
              <a:rPr lang="en" sz="2400" u="sng"/>
              <a:t>timetable for growth</a:t>
            </a:r>
            <a:r>
              <a:rPr lang="en" sz="2400"/>
              <a:t> and development.</a:t>
            </a:r>
          </a:p>
          <a:p>
            <a:pPr marL="457200" lvl="0" indent="-3810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What may be a </a:t>
            </a:r>
            <a:r>
              <a:rPr lang="en" sz="2400" u="sng"/>
              <a:t>risky temptation</a:t>
            </a:r>
            <a:r>
              <a:rPr lang="en" sz="2400"/>
              <a:t> for one child may never even be noticed by another child.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Points to Consider when designing curriculum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The developmental range in the same-age group may be two years or more.</a:t>
            </a:r>
          </a:p>
          <a:p>
            <a:pPr marL="457200" lvl="0" indent="-3810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Individual children may have unique interests or skills outside the age range of the group.</a:t>
            </a:r>
          </a:p>
          <a:p>
            <a:pPr marL="457200" lvl="0" indent="-3810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400"/>
              <a:t>Children with special needs may require certain activities to be modified.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Providers should also be aware that:</a:t>
            </a:r>
          </a:p>
        </p:txBody>
      </p:sp>
      <p:pic>
        <p:nvPicPr>
          <p:cNvPr id="2050" name="Picture 2" descr="C:\Users\07078\AppData\Local\Microsoft\Windows\Temporary Internet Files\Content.IE5\85KOXPJG\children-at-play-vector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26605"/>
            <a:ext cx="1600200" cy="168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Blocks				</a:t>
            </a:r>
            <a:endParaRPr lang="en" sz="2000" dirty="0" smtClean="0"/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 smtClean="0"/>
              <a:t>Outdoor/large </a:t>
            </a:r>
            <a:r>
              <a:rPr lang="en" sz="2000" dirty="0"/>
              <a:t>muscles area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Creative Art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Music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Dramatic play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Sensory exploration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Library/quiet area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Literacy/writing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Table toys/manipulatives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Science</a:t>
            </a:r>
          </a:p>
          <a:p>
            <a:pPr marL="457200" lvl="0" indent="-3556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Computer</a:t>
            </a:r>
          </a:p>
          <a:p>
            <a:pPr marL="457200" lvl="0" indent="-3556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000" dirty="0"/>
              <a:t>Woodworking/building area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 dirty="0"/>
              <a:t>Examples of some of the interest centers that could be included in an early learning space include:</a:t>
            </a:r>
          </a:p>
        </p:txBody>
      </p:sp>
      <p:pic>
        <p:nvPicPr>
          <p:cNvPr id="3074" name="Picture 2" descr="C:\Users\07078\AppData\Local\Microsoft\Windows\Temporary Internet Files\Content.IE5\36N332IL\abc_blocks-320x30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83316"/>
            <a:ext cx="1676400" cy="161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221</Words>
  <Application>Microsoft Office PowerPoint</Application>
  <PresentationFormat>On-screen Show (16:9)</PresentationFormat>
  <Paragraphs>34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</vt:lpstr>
      <vt:lpstr>Module 4: Curriculum and Learning Environments</vt:lpstr>
      <vt:lpstr>Objective</vt:lpstr>
      <vt:lpstr>Discussion Qs for groups</vt:lpstr>
      <vt:lpstr>A child-centered environment consists of several elements:</vt:lpstr>
      <vt:lpstr>Points to Consider when designing curriculum</vt:lpstr>
      <vt:lpstr>Providers should also be aware that:</vt:lpstr>
      <vt:lpstr>Examples of some of the interest centers that could be included in an early learning space include: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4: Curriculum and Learning Environments</dc:title>
  <dc:creator>Gudgeon, Corie</dc:creator>
  <cp:lastModifiedBy>Gudgeon, Corie</cp:lastModifiedBy>
  <cp:revision>2</cp:revision>
  <dcterms:modified xsi:type="dcterms:W3CDTF">2015-04-20T16:07:44Z</dcterms:modified>
</cp:coreProperties>
</file>